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72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58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943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68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9811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837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323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8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03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67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83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98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00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499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77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77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2C7AF-9913-4077-9724-C89E1C62809F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9AA8B8E-CB0F-4B07-B7E2-5D568123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36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obkadrov.ru/vacancies/region/kemerovskaia-oblast_24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702" y="390087"/>
            <a:ext cx="4076989" cy="118932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766454" y="1942232"/>
            <a:ext cx="738447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Уважаемые выпускники!</a:t>
            </a:r>
          </a:p>
          <a:p>
            <a:pPr algn="just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сайте </a:t>
            </a:r>
            <a:r>
              <a:rPr lang="ru-RU" sz="2400" b="1" u="sng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jobkadrov.ru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размещена информация о вакансиях ЦЗН Кемеровской области для студентов и выпускников. В помощь студентам, в некоторых случаях, возможны предложения по прохождению практики и дальнейшему трудоустройству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31814" y="5310381"/>
            <a:ext cx="69826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hlinkClick r:id="rId3"/>
              </a:rPr>
              <a:t>https://jobkadrov.ru/vacancies/region/kemerovskaia-oblast_24</a:t>
            </a:r>
            <a:endParaRPr lang="ru-RU" dirty="0" smtClean="0">
              <a:ln w="0"/>
              <a:solidFill>
                <a:schemeClr val="accent4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  <a:p>
            <a:endParaRPr lang="ru-RU" dirty="0" smtClean="0">
              <a:ln w="0"/>
              <a:solidFill>
                <a:schemeClr val="accent4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  <a:p>
            <a:endParaRPr lang="ru-RU" b="1" dirty="0" smtClean="0">
              <a:solidFill>
                <a:srgbClr val="993300"/>
              </a:solidFill>
            </a:endParaRPr>
          </a:p>
          <a:p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35756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Другая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C42F1A"/>
      </a:hlink>
      <a:folHlink>
        <a:srgbClr val="C42F1A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38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Аспект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2022-01-19T01:44:59Z</dcterms:created>
  <dcterms:modified xsi:type="dcterms:W3CDTF">2022-01-19T02:14:08Z</dcterms:modified>
</cp:coreProperties>
</file>